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6DE9-48F8-4396-B9B7-9881476535DA}" type="datetimeFigureOut">
              <a:rPr lang="pt-PT" smtClean="0"/>
              <a:t>08/04/2021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E0B5-4F0C-4928-B779-6A353FBEBA4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73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1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2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91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70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5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1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4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2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3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99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-8ndf406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exterior, céu, água, praia&#10;&#10;Descrição gerada automaticamente">
            <a:extLst>
              <a:ext uri="{FF2B5EF4-FFF2-40B4-BE49-F238E27FC236}">
                <a16:creationId xmlns:a16="http://schemas.microsoft.com/office/drawing/2014/main" id="{B657AFCE-D2FA-4F37-98C5-6372EA4BD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738" b="107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547041" cy="2848209"/>
          </a:xfrm>
        </p:spPr>
        <p:txBody>
          <a:bodyPr>
            <a:normAutofit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tx1"/>
                </a:solidFill>
              </a:rPr>
              <a:t>Um desastre ambiental criado pelo Homem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75029C-64B9-41D0-9540-75846D4B0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3D029AF6-97E4-4FA2-8D2F-67784ACE2B3D}"/>
              </a:ext>
            </a:extLst>
          </p:cNvPr>
          <p:cNvSpPr/>
          <p:nvPr/>
        </p:nvSpPr>
        <p:spPr>
          <a:xfrm>
            <a:off x="410818" y="2777066"/>
            <a:ext cx="5420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 Aral </a:t>
            </a:r>
          </a:p>
        </p:txBody>
      </p:sp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9C0355-3A44-4275-B8F2-2941BE4FA065}"/>
              </a:ext>
            </a:extLst>
          </p:cNvPr>
          <p:cNvSpPr txBox="1"/>
          <p:nvPr/>
        </p:nvSpPr>
        <p:spPr>
          <a:xfrm>
            <a:off x="3500490" y="2166824"/>
            <a:ext cx="54911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Filipa Maia</a:t>
            </a:r>
          </a:p>
          <a:p>
            <a:r>
              <a:rPr lang="pt-PT" sz="3200" dirty="0">
                <a:solidFill>
                  <a:schemeClr val="bg1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Tânia Bastos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AC1650-9584-44FA-AB30-F49D51897D95}"/>
              </a:ext>
            </a:extLst>
          </p:cNvPr>
          <p:cNvSpPr/>
          <p:nvPr/>
        </p:nvSpPr>
        <p:spPr>
          <a:xfrm>
            <a:off x="1856509" y="1149927"/>
            <a:ext cx="82753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lang="pt-P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pt-P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endParaRPr lang="pt-P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D6ED9EC-9800-4FBF-B4A7-B39062BC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>
                <a:latin typeface="Arial Rounded MT Bold" panose="020F0704030504030204" pitchFamily="34" charset="0"/>
              </a:rPr>
              <a:t>Planeta</a:t>
            </a:r>
            <a:r>
              <a:rPr lang="en-US" sz="1400" dirty="0">
                <a:latin typeface="Arial Rounded MT Bold" panose="020F0704030504030204" pitchFamily="34" charset="0"/>
              </a:rPr>
              <a:t> e o </a:t>
            </a:r>
            <a:r>
              <a:rPr lang="en-US" sz="1400" dirty="0" err="1">
                <a:latin typeface="Arial Rounded MT Bold" panose="020F0704030504030204" pitchFamily="34" charset="0"/>
              </a:rPr>
              <a:t>Homem</a:t>
            </a:r>
            <a:r>
              <a:rPr lang="en-US" sz="1400" dirty="0">
                <a:latin typeface="Arial Rounded MT Bold" panose="020F0704030504030204" pitchFamily="34" charset="0"/>
              </a:rPr>
              <a:t>     9652    Dra  </a:t>
            </a:r>
            <a:r>
              <a:rPr lang="en-US" sz="1400" dirty="0" err="1">
                <a:latin typeface="Arial Rounded MT Bold" panose="020F0704030504030204" pitchFamily="34" charset="0"/>
              </a:rPr>
              <a:t>Lurdes</a:t>
            </a:r>
            <a:r>
              <a:rPr lang="en-US" sz="1400" dirty="0">
                <a:latin typeface="Arial Rounded MT Bold" panose="020F0704030504030204" pitchFamily="34" charset="0"/>
              </a:rPr>
              <a:t> Sampaio</a:t>
            </a:r>
          </a:p>
        </p:txBody>
      </p:sp>
    </p:spTree>
    <p:extLst>
      <p:ext uri="{BB962C8B-B14F-4D97-AF65-F5344CB8AC3E}">
        <p14:creationId xmlns:p14="http://schemas.microsoft.com/office/powerpoint/2010/main" val="264587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0769E6-F406-4780-8B81-7E78E7085DE0}"/>
              </a:ext>
            </a:extLst>
          </p:cNvPr>
          <p:cNvSpPr txBox="1"/>
          <p:nvPr/>
        </p:nvSpPr>
        <p:spPr>
          <a:xfrm>
            <a:off x="400975" y="1196540"/>
            <a:ext cx="9809966" cy="31444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ts val="1125"/>
              </a:spcAft>
            </a:pPr>
            <a:r>
              <a:rPr lang="pt-P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mar de Aral está localizado na Ásia Central, banhando os países: Cazaquistão (norte) e o Uzbequistão (sul). Possui uma área original aproximada de 68 mil km</a:t>
            </a:r>
            <a:r>
              <a:rPr lang="pt-PT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profundidade de até 70 metros e comprimento de 430 Km, reunindo mais de 1500 ilhas. A sua água provém de dois rios principais: </a:t>
            </a:r>
            <a:r>
              <a:rPr lang="pt-P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Sirdaria</a:t>
            </a:r>
            <a:r>
              <a:rPr lang="pt-P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Amudaria</a:t>
            </a:r>
            <a:r>
              <a:rPr lang="pt-P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1125"/>
              </a:spcAft>
            </a:pPr>
            <a:r>
              <a:rPr lang="pt-P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entanto, ele tem apresentado diversos problemas ambientais causados por ações humanas, o que torna provável o seu desaparecimento nas próximas décadas.</a:t>
            </a:r>
            <a:endParaRPr lang="pt-PT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Desde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á 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cinquenta anos para cá, o mar transformou-se numa porção de água poluída e muito salgada. em alguns pontos, o litoral chegou a recuar mais de 100 km, tornando o que antes era água, num grande areal. </a:t>
            </a:r>
          </a:p>
        </p:txBody>
      </p:sp>
    </p:spTree>
    <p:extLst>
      <p:ext uri="{BB962C8B-B14F-4D97-AF65-F5344CB8AC3E}">
        <p14:creationId xmlns:p14="http://schemas.microsoft.com/office/powerpoint/2010/main" val="222927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1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9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41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6B22BB-7515-44EE-9367-2F66C8C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Mudança ao longo dos anos</a:t>
            </a:r>
          </a:p>
        </p:txBody>
      </p:sp>
      <p:sp useBgFill="1">
        <p:nvSpPr>
          <p:cNvPr id="54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Uma imagem com mapa&#10;&#10;Descrição gerada automaticamente">
            <a:extLst>
              <a:ext uri="{FF2B5EF4-FFF2-40B4-BE49-F238E27FC236}">
                <a16:creationId xmlns:a16="http://schemas.microsoft.com/office/drawing/2014/main" id="{493C47F6-3991-47E7-A8A6-B28C324B9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2" b="-2"/>
          <a:stretch/>
        </p:blipFill>
        <p:spPr>
          <a:xfrm>
            <a:off x="756752" y="830125"/>
            <a:ext cx="6170682" cy="489934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881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632F1-F224-4747-B0AF-84559E37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38" y="959168"/>
            <a:ext cx="9473687" cy="45005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Isto porque a antiga União Soviética decidiu realizar um grande projeto de desenvolvimento da agricultura nas planícies áridas das atuais repúblicas do Cazaquistão e do Uzbequistão e, para isso, desviou a água dos rios que alimentavam o lago, o </a:t>
            </a:r>
            <a:r>
              <a:rPr lang="pt-PT" sz="1800" cap="none" dirty="0" err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syr</a:t>
            </a: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 </a:t>
            </a:r>
            <a:r>
              <a:rPr lang="pt-PT" sz="1800" cap="none" dirty="0" err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darya</a:t>
            </a: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 e o </a:t>
            </a:r>
            <a:r>
              <a:rPr lang="pt-PT" sz="1800" cap="none" dirty="0" err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amu</a:t>
            </a: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 </a:t>
            </a:r>
            <a:r>
              <a:rPr lang="pt-PT" sz="1800" cap="none" dirty="0" err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darya</a:t>
            </a: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. </a:t>
            </a:r>
            <a:br>
              <a:rPr lang="pt-PT" sz="1800" cap="none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pt-PT" sz="1800" cap="none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Com isto veio os testes de armas e a produção em massa do algodão (ouro branco) e à medida que o lago secava, o escoamento dos rios enriquecia a água cada vez mais salgada com enormes volumes de fertilizantes e pesticidas, até se tornarem mais concentrados e os peixes começarem a morrer. </a:t>
            </a:r>
            <a:b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pt-PT" sz="1800" cap="none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Como resultado, a poeira salgada que sopra do leito do lago exposto apresenta riscos à saúde pública (cancro) e pode degradar a fertilidade dos solos na área á volta.</a:t>
            </a:r>
          </a:p>
        </p:txBody>
      </p:sp>
    </p:spTree>
    <p:extLst>
      <p:ext uri="{BB962C8B-B14F-4D97-AF65-F5344CB8AC3E}">
        <p14:creationId xmlns:p14="http://schemas.microsoft.com/office/powerpoint/2010/main" val="403951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5218D6-F49E-47BE-B778-6D2161265BB2}"/>
              </a:ext>
            </a:extLst>
          </p:cNvPr>
          <p:cNvSpPr txBox="1"/>
          <p:nvPr/>
        </p:nvSpPr>
        <p:spPr>
          <a:xfrm>
            <a:off x="234778" y="636371"/>
            <a:ext cx="989289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foi só o mar que mudou, o clima também começou</a:t>
            </a:r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mudar. A chuva parou, a erva secou, e os pequenos lagos de água doce que existiam perto da costa desapareceram, bem como os rebanhos de antílopes que costumavam vagar pela área. </a:t>
            </a: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 o tempo, a concentração de poluentes no lago foi se tornando cada vez mais elevada, resultando na perda da biodiversidade, no aumento da salinidade e na redução da população de peixes e outros animais. </a:t>
            </a: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Essas mudanças destruíram o ecossistema do Aral. Das 32 espécies de peixes que viviam ali, restaram apenas seis, e das 319 espécies de aves que habitavam suas margens, cerca de 160 ainda resistem no local. </a:t>
            </a:r>
          </a:p>
          <a:p>
            <a:pPr algn="l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972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C7AE78-B569-4E9C-8EA3-8D19B0A0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CC070D07-FDFC-499A-8004-94AE18EF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Uma imagem com céu, exterior&#10;&#10;Descrição gerada automaticamente">
            <a:extLst>
              <a:ext uri="{FF2B5EF4-FFF2-40B4-BE49-F238E27FC236}">
                <a16:creationId xmlns:a16="http://schemas.microsoft.com/office/drawing/2014/main" id="{C82BE30B-0D28-40AB-91A8-28170257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5" r="41123" b="1"/>
          <a:stretch/>
        </p:blipFill>
        <p:spPr>
          <a:xfrm>
            <a:off x="789096" y="781589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490693" y="0"/>
                </a:moveTo>
                <a:lnTo>
                  <a:pt x="5226470" y="0"/>
                </a:lnTo>
                <a:lnTo>
                  <a:pt x="5226470" y="4955408"/>
                </a:lnTo>
                <a:lnTo>
                  <a:pt x="0" y="4955408"/>
                </a:lnTo>
                <a:lnTo>
                  <a:pt x="0" y="481549"/>
                </a:lnTo>
                <a:close/>
              </a:path>
            </a:pathLst>
          </a:custGeom>
        </p:spPr>
      </p:pic>
      <p:pic>
        <p:nvPicPr>
          <p:cNvPr id="2" name="Imagem 2" descr="Uma imagem com exterior, céu, água, transporte&#10;&#10;Descrição gerada automaticamente">
            <a:extLst>
              <a:ext uri="{FF2B5EF4-FFF2-40B4-BE49-F238E27FC236}">
                <a16:creationId xmlns:a16="http://schemas.microsoft.com/office/drawing/2014/main" id="{25E6CB6C-F6EF-45E9-886D-7202C25E1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47" r="1" b="19728"/>
          <a:stretch/>
        </p:blipFill>
        <p:spPr>
          <a:xfrm>
            <a:off x="6176433" y="789546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0" y="0"/>
                </a:moveTo>
                <a:lnTo>
                  <a:pt x="5226470" y="0"/>
                </a:lnTo>
                <a:lnTo>
                  <a:pt x="5226470" y="4485508"/>
                </a:lnTo>
                <a:lnTo>
                  <a:pt x="4747647" y="4955408"/>
                </a:lnTo>
                <a:lnTo>
                  <a:pt x="0" y="4955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7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CE9AA7-1601-4966-8DB2-6F53D33A718B}"/>
              </a:ext>
            </a:extLst>
          </p:cNvPr>
          <p:cNvSpPr txBox="1"/>
          <p:nvPr/>
        </p:nvSpPr>
        <p:spPr>
          <a:xfrm>
            <a:off x="121508" y="718751"/>
            <a:ext cx="975046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estação de cultivo foi reduzida a 170 dias por ano e as tempestades do deserto ocorrem durante mais de 90 dias por ano. A antes próspera indústria pesqueira foi destruída. As antigas aldeias e cidades à beira-mar ficaram a 70 ou 100 quilómetros de distância das atuais linhas de costa. Tornaram-se cemitérios de navios. </a:t>
            </a: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 fabrica de processamento de peixe do mundo, que produzia mais de 40 mil toneladas de peixe por ano e empregava 60 mil pessoas, fechou. Este colapso trouxe desemprego e sofrimento económico. </a:t>
            </a:r>
          </a:p>
          <a:p>
            <a:pPr algn="ctr"/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ecossistemas do Mar Aral e dos rios que o alimentavam quase foram destruídos, e não apenas por causa da salinidade muito elevada. O mar em recuo deixou para trás enormes planícies cobertas de sal e substâncias químicas tóxicas que são recolhidas e levadas pelo vento como pó tóxico e espalhadas pela área vizinha. </a:t>
            </a:r>
          </a:p>
        </p:txBody>
      </p:sp>
    </p:spTree>
    <p:extLst>
      <p:ext uri="{BB962C8B-B14F-4D97-AF65-F5344CB8AC3E}">
        <p14:creationId xmlns:p14="http://schemas.microsoft.com/office/powerpoint/2010/main" val="408263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C7AE78-B569-4E9C-8EA3-8D19B0A0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CC070D07-FDFC-499A-8004-94AE18EF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2" descr="Uma imagem com decorado&#10;&#10;Descrição gerada automaticamente">
            <a:extLst>
              <a:ext uri="{FF2B5EF4-FFF2-40B4-BE49-F238E27FC236}">
                <a16:creationId xmlns:a16="http://schemas.microsoft.com/office/drawing/2014/main" id="{0139CB61-AD5C-48B5-AB88-D003102BD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7" r="29589" b="-2"/>
          <a:stretch/>
        </p:blipFill>
        <p:spPr>
          <a:xfrm>
            <a:off x="789096" y="781589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490693" y="0"/>
                </a:moveTo>
                <a:lnTo>
                  <a:pt x="5226470" y="0"/>
                </a:lnTo>
                <a:lnTo>
                  <a:pt x="5226470" y="4955408"/>
                </a:lnTo>
                <a:lnTo>
                  <a:pt x="0" y="4955408"/>
                </a:lnTo>
                <a:lnTo>
                  <a:pt x="0" y="481549"/>
                </a:lnTo>
                <a:close/>
              </a:path>
            </a:pathLst>
          </a:custGeom>
        </p:spPr>
      </p:pic>
      <p:pic>
        <p:nvPicPr>
          <p:cNvPr id="3" name="Imagem 3" descr="Uma imagem com céu, exterior, terra, relva&#10;&#10;Descrição gerada automaticamente">
            <a:extLst>
              <a:ext uri="{FF2B5EF4-FFF2-40B4-BE49-F238E27FC236}">
                <a16:creationId xmlns:a16="http://schemas.microsoft.com/office/drawing/2014/main" id="{86017304-FF24-40B1-AB97-9E74F13E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7" r="16974" b="2"/>
          <a:stretch/>
        </p:blipFill>
        <p:spPr>
          <a:xfrm>
            <a:off x="6176433" y="789546"/>
            <a:ext cx="5226470" cy="4955408"/>
          </a:xfrm>
          <a:custGeom>
            <a:avLst/>
            <a:gdLst/>
            <a:ahLst/>
            <a:cxnLst/>
            <a:rect l="l" t="t" r="r" b="b"/>
            <a:pathLst>
              <a:path w="5226470" h="4955408">
                <a:moveTo>
                  <a:pt x="0" y="0"/>
                </a:moveTo>
                <a:lnTo>
                  <a:pt x="5226470" y="0"/>
                </a:lnTo>
                <a:lnTo>
                  <a:pt x="5226470" y="4485508"/>
                </a:lnTo>
                <a:lnTo>
                  <a:pt x="4747647" y="4955408"/>
                </a:lnTo>
                <a:lnTo>
                  <a:pt x="0" y="4955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330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édia Online 1" title="Mar de Aral O maior lago que desapareceu">
            <a:hlinkClick r:id="" action="ppaction://media"/>
            <a:extLst>
              <a:ext uri="{FF2B5EF4-FFF2-40B4-BE49-F238E27FC236}">
                <a16:creationId xmlns:a16="http://schemas.microsoft.com/office/drawing/2014/main" id="{35639A0D-F937-41A8-93F1-6AA6315033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6727" y="1367161"/>
            <a:ext cx="6819309" cy="38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589</Words>
  <Application>Microsoft Office PowerPoint</Application>
  <PresentationFormat>Ecrã Panorâmico</PresentationFormat>
  <Paragraphs>29</Paragraphs>
  <Slides>10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Algerian</vt:lpstr>
      <vt:lpstr>Arial</vt:lpstr>
      <vt:lpstr>Arial Rounded MT Bold</vt:lpstr>
      <vt:lpstr>Calibri</vt:lpstr>
      <vt:lpstr>Century Gothic</vt:lpstr>
      <vt:lpstr>Times New Roman</vt:lpstr>
      <vt:lpstr>Wingdings 3</vt:lpstr>
      <vt:lpstr>Slice</vt:lpstr>
      <vt:lpstr> </vt:lpstr>
      <vt:lpstr>Apresentação do PowerPoint</vt:lpstr>
      <vt:lpstr>Mudança ao longo dos anos</vt:lpstr>
      <vt:lpstr>Isto porque a antiga União Soviética decidiu realizar um grande projeto de desenvolvimento da agricultura nas planícies áridas das atuais repúblicas do Cazaquistão e do Uzbequistão e, para isso, desviou a água dos rios que alimentavam o lago, o syr darya e o amu darya.   Com isto veio os testes de armas e a produção em massa do algodão (ouro branco) e à medida que o lago secava, o escoamento dos rios enriquecia a água cada vez mais salgada com enormes volumes de fertilizantes e pesticidas, até se tornarem mais concentrados e os peixes começarem a morrer.   Como resultado, a poeira salgada que sopra do leito do lago exposto apresenta riscos à saúde pública (cancro) e pode degradar a fertilidade dos solos na área á volta.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MY TOSHIBA</dc:creator>
  <cp:lastModifiedBy>André Santos</cp:lastModifiedBy>
  <cp:revision>155</cp:revision>
  <dcterms:created xsi:type="dcterms:W3CDTF">2021-04-01T11:08:46Z</dcterms:created>
  <dcterms:modified xsi:type="dcterms:W3CDTF">2021-04-08T13:04:29Z</dcterms:modified>
</cp:coreProperties>
</file>